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82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06B16-D4CE-4549-9B54-BC43C02A6A64}" type="datetimeFigureOut">
              <a:rPr lang="en-IN" smtClean="0"/>
              <a:pPr/>
              <a:t>22-05-2020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C74268-CF84-48B3-9DF2-4F25ED77E63F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freshome.com/2013/08/09/10-awesome-ways-to-take-advantage-of-smart-home-technology/smart-technology-innovative-heating-cooling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544" y="2132856"/>
            <a:ext cx="8064896" cy="2304256"/>
          </a:xfrm>
        </p:spPr>
        <p:txBody>
          <a:bodyPr>
            <a:normAutofit fontScale="90000"/>
          </a:bodyPr>
          <a:lstStyle/>
          <a:p>
            <a:r>
              <a:rPr lang="en-IN" sz="8000" b="1" dirty="0" smtClean="0"/>
              <a:t>Smart Stove </a:t>
            </a:r>
            <a:r>
              <a:rPr lang="en-IN" b="1" dirty="0" smtClean="0"/>
              <a:t/>
            </a:r>
            <a:br>
              <a:rPr lang="en-IN" b="1" dirty="0" smtClean="0"/>
            </a:br>
            <a:r>
              <a:rPr lang="en-IN" b="1" dirty="0" smtClean="0"/>
              <a:t/>
            </a:r>
            <a:br>
              <a:rPr lang="en-IN" b="1" dirty="0" smtClean="0"/>
            </a:br>
            <a:r>
              <a:rPr lang="en-IN" b="1" dirty="0" smtClean="0"/>
              <a:t>Motive : </a:t>
            </a:r>
            <a:br>
              <a:rPr lang="en-IN" b="1" dirty="0" smtClean="0"/>
            </a:br>
            <a:r>
              <a:rPr lang="en-IN" dirty="0" smtClean="0"/>
              <a:t>Cooking Made Safe</a:t>
            </a:r>
            <a:r>
              <a:rPr lang="en-IN" dirty="0"/>
              <a:t>, Smart and Simple</a:t>
            </a:r>
            <a:r>
              <a:rPr lang="en-IN" dirty="0">
                <a:hlinkClick r:id="rId2"/>
              </a:rPr>
              <a:t/>
            </a:r>
            <a:br>
              <a:rPr lang="en-IN" dirty="0">
                <a:hlinkClick r:id="rId2"/>
              </a:rPr>
            </a:br>
            <a:r>
              <a:rPr lang="en-IN" b="1" dirty="0" smtClean="0"/>
              <a:t> </a:t>
            </a:r>
            <a:endParaRPr lang="en-IN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9632" y="260648"/>
            <a:ext cx="6400800" cy="766936"/>
          </a:xfrm>
        </p:spPr>
        <p:txBody>
          <a:bodyPr>
            <a:normAutofit/>
          </a:bodyPr>
          <a:lstStyle/>
          <a:p>
            <a:r>
              <a:rPr lang="en-IN" dirty="0" smtClean="0"/>
              <a:t>Robotics Event at Army Public School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331640" y="5013176"/>
            <a:ext cx="6400800" cy="766936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IN" sz="1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By</a:t>
            </a:r>
            <a:r>
              <a:rPr kumimoji="0" lang="en-IN" sz="11200" b="0" i="0" u="none" strike="noStrike" kern="1200" cap="none" spc="0" normalizeH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IN" sz="11200" dirty="0" err="1" smtClean="0">
                <a:solidFill>
                  <a:schemeClr val="tx1">
                    <a:tint val="75000"/>
                  </a:schemeClr>
                </a:solidFill>
              </a:rPr>
              <a:t>Rushil</a:t>
            </a:r>
            <a:r>
              <a:rPr lang="en-IN" sz="11200" dirty="0" smtClean="0">
                <a:solidFill>
                  <a:schemeClr val="tx1">
                    <a:tint val="75000"/>
                  </a:schemeClr>
                </a:solidFill>
              </a:rPr>
              <a:t> </a:t>
            </a:r>
            <a:r>
              <a:rPr lang="en-IN" sz="11200" dirty="0" err="1" smtClean="0">
                <a:solidFill>
                  <a:schemeClr val="tx1">
                    <a:tint val="75000"/>
                  </a:schemeClr>
                </a:solidFill>
              </a:rPr>
              <a:t>Rawat</a:t>
            </a:r>
            <a:endParaRPr lang="en-IN" sz="11200" dirty="0" smtClean="0">
              <a:solidFill>
                <a:schemeClr val="tx1">
                  <a:tint val="75000"/>
                </a:schemeClr>
              </a:solidFill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IN" sz="11200" dirty="0" smtClean="0">
                <a:solidFill>
                  <a:schemeClr val="tx1">
                    <a:tint val="75000"/>
                  </a:schemeClr>
                </a:solidFill>
              </a:rPr>
              <a:t>DPS  Noida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IN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IN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53752"/>
            <a:ext cx="8229600" cy="1143000"/>
          </a:xfrm>
        </p:spPr>
        <p:txBody>
          <a:bodyPr/>
          <a:lstStyle/>
          <a:p>
            <a:r>
              <a:rPr lang="en-IN" dirty="0" smtClean="0"/>
              <a:t>Why Smart Stove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467544" y="1142742"/>
            <a:ext cx="856895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/>
              <a:t>Fire breaks out at  </a:t>
            </a:r>
            <a:r>
              <a:rPr lang="en-IN" i="1" dirty="0" smtClean="0"/>
              <a:t>Spice World  </a:t>
            </a:r>
            <a:r>
              <a:rPr lang="en-IN" b="1" dirty="0" smtClean="0"/>
              <a:t>Noida mall on Monday morning   - fire started at  Barbeque nation  restaurant </a:t>
            </a:r>
          </a:p>
          <a:p>
            <a:endParaRPr lang="en-IN" b="1" dirty="0" smtClean="0"/>
          </a:p>
          <a:p>
            <a:r>
              <a:rPr lang="en-IN" dirty="0" smtClean="0"/>
              <a:t>Fire breaks out-in-kitchen-of-residential-building-in-</a:t>
            </a:r>
            <a:r>
              <a:rPr lang="en-IN" b="1" dirty="0" smtClean="0"/>
              <a:t>Mumbai  - July  2019</a:t>
            </a:r>
          </a:p>
          <a:p>
            <a:endParaRPr lang="en-IN" u="sng" dirty="0" smtClean="0"/>
          </a:p>
          <a:p>
            <a:r>
              <a:rPr lang="en-IN" u="sng" dirty="0" err="1" smtClean="0"/>
              <a:t>Bengaluru</a:t>
            </a:r>
            <a:r>
              <a:rPr lang="en-IN" u="sng" dirty="0" smtClean="0"/>
              <a:t> fire: Five die as fire breaks out at restaurant  -   Jan 18</a:t>
            </a:r>
          </a:p>
          <a:p>
            <a:endParaRPr lang="en-IN" dirty="0" smtClean="0"/>
          </a:p>
          <a:p>
            <a:r>
              <a:rPr lang="en-IN" dirty="0" smtClean="0"/>
              <a:t>Iconic eatery at Kolkata's Park Street shuts down after fire .. May 2019</a:t>
            </a:r>
          </a:p>
          <a:p>
            <a:endParaRPr lang="en-IN" dirty="0" smtClean="0"/>
          </a:p>
          <a:p>
            <a:r>
              <a:rPr lang="en-IN" dirty="0" smtClean="0"/>
              <a:t>Mumbai rooftop restaurant fire kills 14  - Dec 2017 </a:t>
            </a:r>
            <a:r>
              <a:rPr lang="en-IN" b="1" dirty="0" smtClean="0"/>
              <a:t> 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3275856" y="4129916"/>
            <a:ext cx="252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b="1" dirty="0" smtClean="0"/>
              <a:t>United States</a:t>
            </a:r>
            <a:endParaRPr lang="en-IN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17983" t="30515" r="49918" b="22610"/>
          <a:stretch>
            <a:fillRect/>
          </a:stretch>
        </p:blipFill>
        <p:spPr bwMode="auto">
          <a:xfrm>
            <a:off x="35496" y="4941168"/>
            <a:ext cx="1584176" cy="13006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 l="9046" t="43109" r="67156" b="36219"/>
          <a:stretch>
            <a:fillRect/>
          </a:stretch>
        </p:blipFill>
        <p:spPr bwMode="auto">
          <a:xfrm>
            <a:off x="1691680" y="4941168"/>
            <a:ext cx="2509993" cy="1296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 l="36246" t="38016" r="39403" b="33438"/>
          <a:stretch>
            <a:fillRect/>
          </a:stretch>
        </p:blipFill>
        <p:spPr bwMode="auto">
          <a:xfrm>
            <a:off x="4283968" y="4958771"/>
            <a:ext cx="1944216" cy="1233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/>
          <a:srcRect l="20115" t="45078" r="54427" b="39172"/>
          <a:stretch>
            <a:fillRect/>
          </a:stretch>
        </p:blipFill>
        <p:spPr bwMode="auto">
          <a:xfrm>
            <a:off x="6300701" y="4945679"/>
            <a:ext cx="2735795" cy="1224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01216" y="-27384"/>
            <a:ext cx="8229600" cy="720080"/>
          </a:xfrm>
        </p:spPr>
        <p:txBody>
          <a:bodyPr>
            <a:normAutofit/>
          </a:bodyPr>
          <a:lstStyle/>
          <a:p>
            <a:r>
              <a:rPr lang="en-IN" sz="3200" dirty="0" smtClean="0"/>
              <a:t>Smart Stove</a:t>
            </a:r>
            <a:endParaRPr lang="en-IN" sz="3200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 cstate="print"/>
          <a:srcRect l="1298" r="11260" b="9439"/>
          <a:stretch>
            <a:fillRect/>
          </a:stretch>
        </p:blipFill>
        <p:spPr bwMode="auto">
          <a:xfrm>
            <a:off x="4266077" y="1700808"/>
            <a:ext cx="4554395" cy="2448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4248472" y="476672"/>
            <a:ext cx="4427984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/>
              <a:t>Automation  - Robotics </a:t>
            </a:r>
          </a:p>
          <a:p>
            <a:r>
              <a:rPr lang="en-IN" sz="1000" dirty="0" smtClean="0"/>
              <a:t>App based Integration with remote controlled switch on -off</a:t>
            </a:r>
          </a:p>
          <a:p>
            <a:r>
              <a:rPr lang="en-IN" sz="1000" dirty="0" smtClean="0"/>
              <a:t>Use Alexa and Google Assistant voice command</a:t>
            </a:r>
          </a:p>
          <a:p>
            <a:r>
              <a:rPr lang="en-IN" sz="1000" dirty="0" smtClean="0"/>
              <a:t>Alerts/Sound on their mobile phone on the completion of cooking.</a:t>
            </a:r>
          </a:p>
          <a:p>
            <a:r>
              <a:rPr lang="en-IN" sz="1000" dirty="0" smtClean="0"/>
              <a:t>Browse recipes using interactive touch screen</a:t>
            </a:r>
          </a:p>
          <a:p>
            <a:r>
              <a:rPr lang="en-IN" sz="1000" dirty="0" smtClean="0"/>
              <a:t>Single integrated device for Chimney, Microwave, Burner and  OTG </a:t>
            </a:r>
          </a:p>
        </p:txBody>
      </p:sp>
      <p:sp>
        <p:nvSpPr>
          <p:cNvPr id="8" name="Rectangle 7"/>
          <p:cNvSpPr/>
          <p:nvPr/>
        </p:nvSpPr>
        <p:spPr>
          <a:xfrm>
            <a:off x="4283968" y="4149080"/>
            <a:ext cx="4464496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/>
              <a:t>Artificial Intelligence – IOT Robotics </a:t>
            </a:r>
          </a:p>
          <a:p>
            <a:r>
              <a:rPr lang="en-IN" sz="1000" dirty="0" smtClean="0"/>
              <a:t>Learns cooking habit and set automatic alerts</a:t>
            </a:r>
          </a:p>
          <a:p>
            <a:r>
              <a:rPr lang="en-IN" sz="1000" dirty="0" smtClean="0"/>
              <a:t>Multiple Sensors  - measure /smell /watch/smoke/Gas quantity and send alert &amp; act  accordingly</a:t>
            </a:r>
          </a:p>
          <a:p>
            <a:r>
              <a:rPr lang="en-IN" sz="1000" dirty="0" smtClean="0"/>
              <a:t>Healthy food  choices based on calories </a:t>
            </a:r>
          </a:p>
          <a:p>
            <a:endParaRPr lang="en-IN" sz="1000" dirty="0" smtClean="0"/>
          </a:p>
          <a:p>
            <a:endParaRPr lang="en-IN" sz="10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4283968" y="5036403"/>
            <a:ext cx="460851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/>
              <a:t>Security  - Safe and Secure Robotics </a:t>
            </a:r>
          </a:p>
          <a:p>
            <a:r>
              <a:rPr lang="en-IN" sz="1000" b="1" dirty="0" smtClean="0"/>
              <a:t>Auto cut  depending upon situation</a:t>
            </a:r>
          </a:p>
          <a:p>
            <a:r>
              <a:rPr lang="en-IN" sz="1000" b="1" dirty="0" smtClean="0"/>
              <a:t>Fake Flame  </a:t>
            </a:r>
          </a:p>
          <a:p>
            <a:r>
              <a:rPr lang="en-IN" sz="1000" b="1" dirty="0" smtClean="0"/>
              <a:t>Integrated with  Smoke detector , camera </a:t>
            </a:r>
          </a:p>
          <a:p>
            <a:r>
              <a:rPr lang="en-IN" sz="1000" b="1" dirty="0" smtClean="0"/>
              <a:t>Take control of their security needs from anywhere through smart phones.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635896" y="3501008"/>
            <a:ext cx="1296144" cy="648072"/>
            <a:chOff x="2843808" y="2924944"/>
            <a:chExt cx="1296144" cy="648072"/>
          </a:xfrm>
        </p:grpSpPr>
        <p:sp>
          <p:nvSpPr>
            <p:cNvPr id="12" name="Right Arrow 11"/>
            <p:cNvSpPr/>
            <p:nvPr/>
          </p:nvSpPr>
          <p:spPr>
            <a:xfrm>
              <a:off x="2843808" y="2924944"/>
              <a:ext cx="1224136" cy="64807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915816" y="3059668"/>
              <a:ext cx="12241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b="1" dirty="0" smtClean="0">
                  <a:solidFill>
                    <a:schemeClr val="bg1">
                      <a:lumMod val="95000"/>
                    </a:schemeClr>
                  </a:solidFill>
                </a:rPr>
                <a:t>Future</a:t>
              </a:r>
            </a:p>
          </p:txBody>
        </p:sp>
      </p:grpSp>
      <p:sp>
        <p:nvSpPr>
          <p:cNvPr id="13" name="Rectangle 12"/>
          <p:cNvSpPr/>
          <p:nvPr/>
        </p:nvSpPr>
        <p:spPr>
          <a:xfrm>
            <a:off x="4283968" y="5920245"/>
            <a:ext cx="4392488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/>
              <a:t>Others - Robotics </a:t>
            </a:r>
          </a:p>
          <a:p>
            <a:pPr marL="0" lvl="2"/>
            <a:r>
              <a:rPr lang="en-IN" sz="1000" dirty="0" smtClean="0"/>
              <a:t>Support  multiple fuels such as Bio gas/PNG/ Solar Panel / Electricity / Gas</a:t>
            </a:r>
          </a:p>
          <a:p>
            <a:pPr marL="0" lvl="2"/>
            <a:r>
              <a:rPr lang="en-IN" sz="1000" dirty="0" smtClean="0"/>
              <a:t>Induction cook up surface  -  heat up only surface touch with utensils</a:t>
            </a:r>
          </a:p>
          <a:p>
            <a:pPr marL="0" lvl="2"/>
            <a:r>
              <a:rPr lang="en-IN" sz="1000" dirty="0" smtClean="0"/>
              <a:t>Charge mobile phones, LED lights, radios.  - village </a:t>
            </a:r>
          </a:p>
          <a:p>
            <a:pPr marL="0" lvl="2"/>
            <a:r>
              <a:rPr lang="en-IN" sz="1000" dirty="0" smtClean="0"/>
              <a:t> </a:t>
            </a:r>
            <a:endParaRPr lang="en-IN" sz="1000" b="1" dirty="0" smtClean="0"/>
          </a:p>
        </p:txBody>
      </p:sp>
      <p:sp>
        <p:nvSpPr>
          <p:cNvPr id="15" name="Rectangle 14"/>
          <p:cNvSpPr/>
          <p:nvPr/>
        </p:nvSpPr>
        <p:spPr>
          <a:xfrm>
            <a:off x="683568" y="4273932"/>
            <a:ext cx="3456384" cy="172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/>
              <a:t>Timer</a:t>
            </a:r>
          </a:p>
          <a:p>
            <a:r>
              <a:rPr lang="en-IN" sz="1000" dirty="0" smtClean="0"/>
              <a:t> Time  based Stove -  2  minutes ,  5 minutes or  10 min</a:t>
            </a:r>
          </a:p>
          <a:p>
            <a:endParaRPr lang="en-IN" sz="1000" dirty="0" smtClean="0"/>
          </a:p>
          <a:p>
            <a:r>
              <a:rPr lang="en-IN" b="1" dirty="0" smtClean="0"/>
              <a:t>Ultra Sonic Sensors</a:t>
            </a:r>
          </a:p>
          <a:p>
            <a:r>
              <a:rPr lang="en-IN" sz="1000" dirty="0" smtClean="0"/>
              <a:t> Stove  will work only when utensils  kept</a:t>
            </a:r>
          </a:p>
          <a:p>
            <a:endParaRPr lang="en-IN" sz="1000" dirty="0" smtClean="0"/>
          </a:p>
          <a:p>
            <a:endParaRPr lang="en-IN" sz="1000" dirty="0" smtClean="0"/>
          </a:p>
          <a:p>
            <a:endParaRPr lang="en-IN" sz="1000" b="1" dirty="0" smtClean="0"/>
          </a:p>
          <a:p>
            <a:endParaRPr lang="en-IN" sz="1000" dirty="0" smtClean="0"/>
          </a:p>
        </p:txBody>
      </p:sp>
      <p:grpSp>
        <p:nvGrpSpPr>
          <p:cNvPr id="19" name="Group 18"/>
          <p:cNvGrpSpPr/>
          <p:nvPr/>
        </p:nvGrpSpPr>
        <p:grpSpPr>
          <a:xfrm>
            <a:off x="755576" y="3645024"/>
            <a:ext cx="2088232" cy="576064"/>
            <a:chOff x="1043608" y="3264774"/>
            <a:chExt cx="1296144" cy="414382"/>
          </a:xfrm>
        </p:grpSpPr>
        <p:sp>
          <p:nvSpPr>
            <p:cNvPr id="17" name="Rounded Rectangle 16"/>
            <p:cNvSpPr/>
            <p:nvPr/>
          </p:nvSpPr>
          <p:spPr>
            <a:xfrm>
              <a:off x="1043608" y="3284984"/>
              <a:ext cx="1296144" cy="28803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32997" y="3264774"/>
              <a:ext cx="1152128" cy="4143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 smtClean="0">
                  <a:solidFill>
                    <a:schemeClr val="bg1"/>
                  </a:solidFill>
                </a:rPr>
                <a:t>Concept  Model</a:t>
              </a:r>
              <a:endParaRPr lang="en-IN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054" name="AutoShape 6" descr="https://mail.google.com/mail/u/0/h/evs5es7zw321/?view=att&amp;th=16cd49479667e37e&amp;attid=0.1&amp;disp=thd&amp;realattid=16cd4931dce6d1fdc71&amp;safe=1&amp;zw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3" cstate="print"/>
          <a:srcRect b="25340"/>
          <a:stretch>
            <a:fillRect/>
          </a:stretch>
        </p:blipFill>
        <p:spPr bwMode="auto">
          <a:xfrm>
            <a:off x="683568" y="1988840"/>
            <a:ext cx="2483768" cy="13907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Smart Stove  </a:t>
            </a:r>
            <a:br>
              <a:rPr lang="en-IN" dirty="0" smtClean="0"/>
            </a:br>
            <a:r>
              <a:rPr lang="en-IN" dirty="0" smtClean="0"/>
              <a:t>Impact / Measure Performance</a:t>
            </a:r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9882" t="37406" r="72964" b="5501"/>
          <a:stretch>
            <a:fillRect/>
          </a:stretch>
        </p:blipFill>
        <p:spPr bwMode="auto">
          <a:xfrm>
            <a:off x="3203848" y="1772816"/>
            <a:ext cx="2592288" cy="46239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889</TotalTime>
  <Words>209</Words>
  <Application>Microsoft Office PowerPoint</Application>
  <PresentationFormat>On-screen Show (4:3)</PresentationFormat>
  <Paragraphs>48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Smart Stove   Motive :  Cooking Made Safe, Smart and Simple  </vt:lpstr>
      <vt:lpstr>Why Smart Stove</vt:lpstr>
      <vt:lpstr>Smart Stove</vt:lpstr>
      <vt:lpstr>Smart Stove   Impact / Measure Performance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Stove</dc:title>
  <dc:creator>Swapnil</dc:creator>
  <cp:lastModifiedBy>RishiSwapan</cp:lastModifiedBy>
  <cp:revision>29</cp:revision>
  <dcterms:created xsi:type="dcterms:W3CDTF">2019-08-26T17:54:13Z</dcterms:created>
  <dcterms:modified xsi:type="dcterms:W3CDTF">2020-05-22T06:22:10Z</dcterms:modified>
</cp:coreProperties>
</file>

<file path=docProps/thumbnail.jpeg>
</file>